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3651B-8E5C-4CC2-816F-3C191C09CBF7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EE2C5-0C7F-450A-AC36-6081A12A9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EE2C5-0C7F-450A-AC36-6081A12A9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9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EE2C5-0C7F-450A-AC36-6081A12A9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9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1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5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8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4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1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982D-A0D4-4FD4-A395-1E6FB6442376}" type="datetimeFigureOut">
              <a:rPr lang="en-US" smtClean="0"/>
              <a:t>6/25/2011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E306-8563-40A8-8A37-BCC2FB83B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609600"/>
            <a:ext cx="7882467" cy="1905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Starting sentences with the writer’s name</a:t>
            </a:r>
            <a:endParaRPr lang="en-US" sz="5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54617" y="28194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6383" y="3124200"/>
            <a:ext cx="7772400" cy="1066800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Ø"/>
            </a:pPr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helps avoid plot summary</a:t>
            </a:r>
            <a:endParaRPr lang="en-US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96383" y="4419600"/>
            <a:ext cx="7772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itchFamily="2" charset="2"/>
              <a:buChar char="Ø"/>
            </a:pPr>
            <a:r>
              <a:rPr lang="en-US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helps keep the focus on the writer</a:t>
            </a:r>
            <a:endParaRPr lang="en-US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0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533" y="2590800"/>
            <a:ext cx="7772400" cy="16425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Shakespeare</a:t>
            </a:r>
            <a:r>
              <a:rPr lang="en-US" dirty="0" smtClean="0">
                <a:solidFill>
                  <a:schemeClr val="tx1"/>
                </a:solidFill>
              </a:rPr>
              <a:t> has Hamlet decline to kill the praying </a:t>
            </a:r>
            <a:r>
              <a:rPr lang="en-US" dirty="0" smtClean="0">
                <a:solidFill>
                  <a:schemeClr val="tx1"/>
                </a:solidFill>
              </a:rPr>
              <a:t>Claudius…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4467" y="838200"/>
            <a:ext cx="7391400" cy="1295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Hamlet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decides </a:t>
            </a:r>
            <a:r>
              <a:rPr lang="en-US" dirty="0">
                <a:solidFill>
                  <a:srgbClr val="002060"/>
                </a:solidFill>
                <a:latin typeface="Cambria" pitchFamily="18" charset="0"/>
              </a:rPr>
              <a:t>not to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kill Claudius while he is praying.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1" y="1828800"/>
            <a:ext cx="7255932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  “And then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…”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24466" y="4519083"/>
            <a:ext cx="7772400" cy="2003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… because he wants us to see that Hamlet….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95600" y="4312708"/>
            <a:ext cx="3886200" cy="335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solidFill>
                  <a:srgbClr val="C00000"/>
                </a:solidFill>
              </a:rPr>
              <a:t>Why?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5908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allAtOnce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7533" y="2590800"/>
            <a:ext cx="7772400" cy="16425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C00000"/>
                </a:solidFill>
              </a:rPr>
              <a:t>Rich</a:t>
            </a:r>
            <a:r>
              <a:rPr lang="en-US" dirty="0" smtClean="0"/>
              <a:t> introduces the storm metaphor in line </a:t>
            </a:r>
            <a:r>
              <a:rPr lang="en-US" dirty="0" smtClean="0"/>
              <a:t>7…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24467" y="838200"/>
            <a:ext cx="73914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There is a storm metaphor in line 7.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32466" y="1485900"/>
            <a:ext cx="6722533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“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And…”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4466" y="4519083"/>
            <a:ext cx="7772400" cy="2003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… to emphasize the similarities between….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95600" y="4092575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rgbClr val="C00000"/>
                </a:solidFill>
              </a:rPr>
              <a:t>Why?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23622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3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allAtOnce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7533" y="2590800"/>
            <a:ext cx="7772400" cy="16425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Morrison</a:t>
            </a:r>
            <a:r>
              <a:rPr lang="en-US" dirty="0"/>
              <a:t> presents us with Pilate, a woman without a </a:t>
            </a:r>
            <a:r>
              <a:rPr lang="en-US" dirty="0" smtClean="0"/>
              <a:t>navel,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24467" y="838200"/>
            <a:ext cx="73914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Pilate has no navel.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32466" y="1485900"/>
            <a:ext cx="6722533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  “And…”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4466" y="4495800"/>
            <a:ext cx="7772400" cy="1874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 reinforce the suggestion that the character she is creating….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95600" y="4221692"/>
            <a:ext cx="3886200" cy="426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rgbClr val="C00000"/>
                </a:solidFill>
              </a:rPr>
              <a:t>Why?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22860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56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7533" y="2853267"/>
            <a:ext cx="7772400" cy="164253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>
                <a:solidFill>
                  <a:srgbClr val="C00000"/>
                </a:solidFill>
              </a:rPr>
              <a:t>García-Márquez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has </a:t>
            </a:r>
            <a:r>
              <a:rPr lang="en-US" dirty="0" err="1"/>
              <a:t>Remedios</a:t>
            </a:r>
            <a:r>
              <a:rPr lang="en-US" dirty="0"/>
              <a:t> the Beauty rise into the sky and out of </a:t>
            </a:r>
            <a:r>
              <a:rPr lang="en-US" dirty="0" smtClean="0"/>
              <a:t>sight…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24467" y="838200"/>
            <a:ext cx="7391400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Then </a:t>
            </a:r>
            <a:r>
              <a:rPr lang="en-US" dirty="0" err="1">
                <a:solidFill>
                  <a:srgbClr val="002060"/>
                </a:solidFill>
              </a:rPr>
              <a:t>Remedios</a:t>
            </a:r>
            <a:r>
              <a:rPr lang="en-US" dirty="0">
                <a:solidFill>
                  <a:srgbClr val="002060"/>
                </a:solidFill>
              </a:rPr>
              <a:t> the Beauty ascends into the sky and out of sight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03866" y="1866900"/>
            <a:ext cx="6722533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  <a:latin typeface="Cambria" pitchFamily="18" charset="0"/>
              </a:rPr>
              <a:t>   “And then…”</a:t>
            </a:r>
            <a:endParaRPr lang="en-US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4466" y="4519083"/>
            <a:ext cx="7772400" cy="2003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to </a:t>
            </a:r>
            <a:r>
              <a:rPr lang="en-US" dirty="0" smtClean="0"/>
              <a:t>create in the reader a sensation of….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95600" y="4092575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rgbClr val="C00000"/>
                </a:solidFill>
              </a:rPr>
              <a:t>Why?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92200" y="26289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7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E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92200" y="2628900"/>
            <a:ext cx="72559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164</Words>
  <Application>Microsoft Office PowerPoint</Application>
  <PresentationFormat>On-screen Show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helps avoid plot summary</vt:lpstr>
      <vt:lpstr>Shakespeare has Hamlet decline to kill the praying Claudius…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has Hamlet decline to kill the praying Claudius</dc:title>
  <dc:creator>Skip Nicholson</dc:creator>
  <cp:lastModifiedBy>Skip Nicholson</cp:lastModifiedBy>
  <cp:revision>11</cp:revision>
  <dcterms:created xsi:type="dcterms:W3CDTF">2010-08-03T04:51:44Z</dcterms:created>
  <dcterms:modified xsi:type="dcterms:W3CDTF">2011-06-25T19:35:22Z</dcterms:modified>
</cp:coreProperties>
</file>